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43" autoAdjust="0"/>
    <p:restoredTop sz="93903" autoAdjust="0"/>
  </p:normalViewPr>
  <p:slideViewPr>
    <p:cSldViewPr snapToGrid="0">
      <p:cViewPr varScale="1">
        <p:scale>
          <a:sx n="91" d="100"/>
          <a:sy n="91" d="100"/>
        </p:scale>
        <p:origin x="13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DD5BA719-9EA1-4528-90B2-3DE860EF3D5D}"/>
    <pc:docChg chg="modSld">
      <pc:chgData name="Charles Robbins" userId="2a2c6b74727e6a50" providerId="LiveId" clId="{DD5BA719-9EA1-4528-90B2-3DE860EF3D5D}" dt="2023-07-07T16:07:59.059" v="40" actId="14100"/>
      <pc:docMkLst>
        <pc:docMk/>
      </pc:docMkLst>
      <pc:sldChg chg="modSp mod">
        <pc:chgData name="Charles Robbins" userId="2a2c6b74727e6a50" providerId="LiveId" clId="{DD5BA719-9EA1-4528-90B2-3DE860EF3D5D}" dt="2023-07-07T16:07:59.059" v="40" actId="14100"/>
        <pc:sldMkLst>
          <pc:docMk/>
          <pc:sldMk cId="3443769029" sldId="256"/>
        </pc:sldMkLst>
        <pc:spChg chg="mod">
          <ac:chgData name="Charles Robbins" userId="2a2c6b74727e6a50" providerId="LiveId" clId="{DD5BA719-9EA1-4528-90B2-3DE860EF3D5D}" dt="2023-07-07T16:05:52.901" v="36" actId="6549"/>
          <ac:spMkLst>
            <pc:docMk/>
            <pc:sldMk cId="3443769029" sldId="256"/>
            <ac:spMk id="41" creationId="{CC945EAE-3610-7726-D304-EA8A8D38103D}"/>
          </ac:spMkLst>
        </pc:spChg>
        <pc:spChg chg="mod">
          <ac:chgData name="Charles Robbins" userId="2a2c6b74727e6a50" providerId="LiveId" clId="{DD5BA719-9EA1-4528-90B2-3DE860EF3D5D}" dt="2023-07-07T16:04:36.566" v="23" actId="6549"/>
          <ac:spMkLst>
            <pc:docMk/>
            <pc:sldMk cId="3443769029" sldId="256"/>
            <ac:spMk id="196" creationId="{BC2944E2-3894-8D9E-9BF3-0BF88BFE67DA}"/>
          </ac:spMkLst>
        </pc:spChg>
        <pc:spChg chg="mod">
          <ac:chgData name="Charles Robbins" userId="2a2c6b74727e6a50" providerId="LiveId" clId="{DD5BA719-9EA1-4528-90B2-3DE860EF3D5D}" dt="2023-07-07T16:04:13.942" v="4" actId="20577"/>
          <ac:spMkLst>
            <pc:docMk/>
            <pc:sldMk cId="3443769029" sldId="256"/>
            <ac:spMk id="263" creationId="{C56ADF42-39CE-3FA2-0B1C-7F0A7C1D2C16}"/>
          </ac:spMkLst>
        </pc:spChg>
        <pc:cxnChg chg="mod">
          <ac:chgData name="Charles Robbins" userId="2a2c6b74727e6a50" providerId="LiveId" clId="{DD5BA719-9EA1-4528-90B2-3DE860EF3D5D}" dt="2023-07-07T16:07:59.059" v="40" actId="14100"/>
          <ac:cxnSpMkLst>
            <pc:docMk/>
            <pc:sldMk cId="3443769029" sldId="256"/>
            <ac:cxnSpMk id="246" creationId="{478F3DEE-1FC2-4675-281C-4C4366482B2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201">
            <a:extLst>
              <a:ext uri="{FF2B5EF4-FFF2-40B4-BE49-F238E27FC236}">
                <a16:creationId xmlns:a16="http://schemas.microsoft.com/office/drawing/2014/main" id="{82FAA109-702B-1B2D-11AF-B9DC2C175C2D}"/>
              </a:ext>
            </a:extLst>
          </p:cNvPr>
          <p:cNvSpPr/>
          <p:nvPr/>
        </p:nvSpPr>
        <p:spPr>
          <a:xfrm>
            <a:off x="4355658" y="1065990"/>
            <a:ext cx="1245327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EMIS DB Manager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Super User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4366133" y="2301922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EMIS Portal</a:t>
            </a: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1570EE8B-AB7E-B818-B8B2-341073CAEAE4}"/>
              </a:ext>
            </a:extLst>
          </p:cNvPr>
          <p:cNvCxnSpPr>
            <a:cxnSpLocks/>
          </p:cNvCxnSpPr>
          <p:nvPr/>
        </p:nvCxnSpPr>
        <p:spPr>
          <a:xfrm>
            <a:off x="4970432" y="1819665"/>
            <a:ext cx="0" cy="4822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Flowchart: Magnetic Disk 206">
            <a:extLst>
              <a:ext uri="{FF2B5EF4-FFF2-40B4-BE49-F238E27FC236}">
                <a16:creationId xmlns:a16="http://schemas.microsoft.com/office/drawing/2014/main" id="{0B975C6B-A411-98DC-24A7-7535FD435C2E}"/>
              </a:ext>
            </a:extLst>
          </p:cNvPr>
          <p:cNvSpPr/>
          <p:nvPr/>
        </p:nvSpPr>
        <p:spPr>
          <a:xfrm>
            <a:off x="5938272" y="4086566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EMIS Storage</a:t>
            </a:r>
          </a:p>
        </p:txBody>
      </p: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774085D8-FB06-372D-F2A1-E376F076B18C}"/>
              </a:ext>
            </a:extLst>
          </p:cNvPr>
          <p:cNvCxnSpPr>
            <a:cxnSpLocks/>
            <a:stCxn id="203" idx="4"/>
            <a:endCxn id="27" idx="0"/>
          </p:cNvCxnSpPr>
          <p:nvPr/>
        </p:nvCxnSpPr>
        <p:spPr>
          <a:xfrm>
            <a:off x="4988797" y="3545797"/>
            <a:ext cx="5302" cy="5365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C8F243CA-531A-B038-4AC5-DE7FB25902AE}"/>
              </a:ext>
            </a:extLst>
          </p:cNvPr>
          <p:cNvCxnSpPr>
            <a:cxnSpLocks/>
          </p:cNvCxnSpPr>
          <p:nvPr/>
        </p:nvCxnSpPr>
        <p:spPr>
          <a:xfrm>
            <a:off x="4148920" y="5644807"/>
            <a:ext cx="3025257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B850F91B-CAEF-59C0-C461-229302A7C2B4}"/>
              </a:ext>
            </a:extLst>
          </p:cNvPr>
          <p:cNvCxnSpPr>
            <a:cxnSpLocks/>
          </p:cNvCxnSpPr>
          <p:nvPr/>
        </p:nvCxnSpPr>
        <p:spPr>
          <a:xfrm flipV="1">
            <a:off x="4148920" y="3833180"/>
            <a:ext cx="3025257" cy="1583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478F3DEE-1FC2-4675-281C-4C4366482B29}"/>
              </a:ext>
            </a:extLst>
          </p:cNvPr>
          <p:cNvCxnSpPr>
            <a:cxnSpLocks/>
          </p:cNvCxnSpPr>
          <p:nvPr/>
        </p:nvCxnSpPr>
        <p:spPr>
          <a:xfrm flipV="1">
            <a:off x="4130630" y="3833180"/>
            <a:ext cx="18290" cy="181162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CBF7AB38-CEAF-DE25-0A34-A9F887E8992F}"/>
              </a:ext>
            </a:extLst>
          </p:cNvPr>
          <p:cNvCxnSpPr>
            <a:cxnSpLocks/>
          </p:cNvCxnSpPr>
          <p:nvPr/>
        </p:nvCxnSpPr>
        <p:spPr>
          <a:xfrm flipV="1">
            <a:off x="7174177" y="3819230"/>
            <a:ext cx="0" cy="182557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39" y="82509"/>
            <a:ext cx="376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Database Management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7-7-2023</a:t>
            </a:r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32EA33B0-A235-7255-123F-A3278DB1A0B5}"/>
              </a:ext>
            </a:extLst>
          </p:cNvPr>
          <p:cNvSpPr/>
          <p:nvPr/>
        </p:nvSpPr>
        <p:spPr>
          <a:xfrm>
            <a:off x="5938272" y="88774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Laptop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Local Storage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27882A5-DEB5-5E53-523A-6C9E8EE4BE70}"/>
              </a:ext>
            </a:extLst>
          </p:cNvPr>
          <p:cNvSpPr/>
          <p:nvPr/>
        </p:nvSpPr>
        <p:spPr>
          <a:xfrm>
            <a:off x="4371435" y="4082385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ODE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EMIS Server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6FED7F8-455A-5DEF-5330-C57979C4A65A}"/>
              </a:ext>
            </a:extLst>
          </p:cNvPr>
          <p:cNvCxnSpPr>
            <a:cxnSpLocks/>
          </p:cNvCxnSpPr>
          <p:nvPr/>
        </p:nvCxnSpPr>
        <p:spPr>
          <a:xfrm>
            <a:off x="5633424" y="4704322"/>
            <a:ext cx="3048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CC945EAE-3610-7726-D304-EA8A8D38103D}"/>
              </a:ext>
            </a:extLst>
          </p:cNvPr>
          <p:cNvSpPr/>
          <p:nvPr/>
        </p:nvSpPr>
        <p:spPr>
          <a:xfrm>
            <a:off x="2505191" y="2423366"/>
            <a:ext cx="1436992" cy="9854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Treasurer – Read Only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25A4345-4386-0654-5611-DF60A442557D}"/>
              </a:ext>
            </a:extLst>
          </p:cNvPr>
          <p:cNvCxnSpPr>
            <a:cxnSpLocks/>
            <a:stCxn id="203" idx="2"/>
            <a:endCxn id="41" idx="3"/>
          </p:cNvCxnSpPr>
          <p:nvPr/>
        </p:nvCxnSpPr>
        <p:spPr>
          <a:xfrm flipH="1" flipV="1">
            <a:off x="3942183" y="2916072"/>
            <a:ext cx="423950" cy="77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F07CBBCB-5B49-985F-F422-E209B9CE4639}"/>
              </a:ext>
            </a:extLst>
          </p:cNvPr>
          <p:cNvCxnSpPr>
            <a:cxnSpLocks/>
            <a:stCxn id="202" idx="3"/>
          </p:cNvCxnSpPr>
          <p:nvPr/>
        </p:nvCxnSpPr>
        <p:spPr>
          <a:xfrm flipV="1">
            <a:off x="5600985" y="1447715"/>
            <a:ext cx="33728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Rectangle 195">
            <a:extLst>
              <a:ext uri="{FF2B5EF4-FFF2-40B4-BE49-F238E27FC236}">
                <a16:creationId xmlns:a16="http://schemas.microsoft.com/office/drawing/2014/main" id="{BC2944E2-3894-8D9E-9BF3-0BF88BFE67DA}"/>
              </a:ext>
            </a:extLst>
          </p:cNvPr>
          <p:cNvSpPr/>
          <p:nvPr/>
        </p:nvSpPr>
        <p:spPr>
          <a:xfrm>
            <a:off x="1719938" y="1065990"/>
            <a:ext cx="2222245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EMIS DB Manager access to all District data on ProgressBook</a:t>
            </a:r>
          </a:p>
        </p:txBody>
      </p: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612D735C-FCDB-EA22-42D6-6B4B76AE6979}"/>
              </a:ext>
            </a:extLst>
          </p:cNvPr>
          <p:cNvCxnSpPr>
            <a:cxnSpLocks/>
            <a:stCxn id="196" idx="3"/>
          </p:cNvCxnSpPr>
          <p:nvPr/>
        </p:nvCxnSpPr>
        <p:spPr>
          <a:xfrm flipV="1">
            <a:off x="3942183" y="1447714"/>
            <a:ext cx="413475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Right Brace 250">
            <a:extLst>
              <a:ext uri="{FF2B5EF4-FFF2-40B4-BE49-F238E27FC236}">
                <a16:creationId xmlns:a16="http://schemas.microsoft.com/office/drawing/2014/main" id="{75A83ED7-2172-35C7-5D0F-FDF8D673DE86}"/>
              </a:ext>
            </a:extLst>
          </p:cNvPr>
          <p:cNvSpPr/>
          <p:nvPr/>
        </p:nvSpPr>
        <p:spPr>
          <a:xfrm>
            <a:off x="6691952" y="2870353"/>
            <a:ext cx="45719" cy="4571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37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7</cp:revision>
  <dcterms:created xsi:type="dcterms:W3CDTF">2022-10-15T22:30:20Z</dcterms:created>
  <dcterms:modified xsi:type="dcterms:W3CDTF">2023-07-07T16:08:04Z</dcterms:modified>
</cp:coreProperties>
</file>